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42" autoAdjust="0"/>
  </p:normalViewPr>
  <p:slideViewPr>
    <p:cSldViewPr>
      <p:cViewPr varScale="1">
        <p:scale>
          <a:sx n="42" d="100"/>
          <a:sy n="42" d="100"/>
        </p:scale>
        <p:origin x="142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E07FB-51EF-42BA-BAB3-573F7DA06A4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2A104-BCD8-4824-AFB9-E318B0606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63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Artizen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서비스는 최근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SNS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나 외부 플랫폼에 의해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포스팅되는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전시회나 문화 활동이 대중화 되는 트렌드에 맞춰 기획되었습니다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대중화에 따라 직접 그 프로젝트를 유치하고 참여하는데 도움을 주고 싶어하는 사람들 증가하고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크라우드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펀딩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또한 관심이 높아지고 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하지만 아직은 관련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플렛폼들이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부족한 실정이기에 예술 및 문화 컨텐츠를 위한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펀딩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전문 플랫폼이 필요하다고 생각되어 기획하게 되었습니다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r>
              <a:rPr lang="en-US" altLang="ko-KR" dirty="0"/>
              <a:t>-</a:t>
            </a:r>
            <a:r>
              <a:rPr lang="ko-KR" altLang="en-US" dirty="0"/>
              <a:t>트렌드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증가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이에 부족하여 우리가 </a:t>
            </a:r>
            <a:r>
              <a:rPr lang="ko-KR" altLang="en-US" dirty="0" err="1"/>
              <a:t>펀딩</a:t>
            </a:r>
            <a:r>
              <a:rPr lang="ko-KR" altLang="en-US" dirty="0"/>
              <a:t> 전문 플랫폼을 </a:t>
            </a:r>
            <a:r>
              <a:rPr lang="ko-KR" altLang="en-US" dirty="0" err="1"/>
              <a:t>만들고자함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00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끊임없는 소통과 협업을 위해 다음과 같은 툴을 활용하여 프로젝트를 진행하였습니다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첫째로 코드의 형상관리를 위해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활용했으며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문서 공유나 포스팅 기능을 위해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노션을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적극적으로 활용했습니다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ERD Cloud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통해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모델링 수정 사항을 수시로 확인하고 소통하는 과정을 거쳤습니다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63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먼저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통한 협업 방식으로는</a:t>
            </a:r>
            <a:r>
              <a:rPr lang="ko-KR" altLang="en-US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수시로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Issue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생성하며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개발시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주의사항이나 발생했던 문제에 대해 공유하고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대처 방법을 공유하였습니다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082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[+] 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담당자와 완료여부를 함께 표시하여 해당 부분에 문제가 생겼을 때 바로 연락이 가능하도록 했다는 식으로 강조해도 좋을 것 같아요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통해 단순한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명세서와 요구사항 분석서를 공유하는 플랫폼으로 활용하는데 그치지 않고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관련된 질문사항을 주고받는 형식으로 활용하였습니다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590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실제로 저희가 협업했던 모습을 아키텍처 구조와 함께 보여드리겠습니다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부분은 작업 전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명세서를 작성하며 계좌 충전에 대한 궁금증이 생겨 나누었던 대화입니다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명세서를 작성한 후 작업 전 프론트와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사이의 해결법에 대해 애매하거나 이해가 안되는 부분이 있으면 메모를 작성하였습니다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추후 다른 팀원들이 확인을 하고 서로 소통하며 방법을 찾아 문제를 해결해 나갔습니다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37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두번째 사례는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설계 과정에서 발생한 사례입니다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저희가 실제로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설계 과정에서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찜하기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기능과 좋아요 기능을 혼동하는 팀원들이 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실제로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Q&amp;A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통해 이 부분을 해결하였습니다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13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추후 계획은 두가지 측면으로 나눠 생각해보았습니다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 마케팅 측면에서 현재 저희에게 없지만 있다면 더 편리해질 것 같은 기능 세가지입니다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첫번째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오픈 예정의 게시글 알림 기능</a:t>
            </a:r>
            <a:b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두번째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후원자가 원하는 작가의 글을 추천할 수 있는 커뮤니티 기능 </a:t>
            </a:r>
            <a:b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세번째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현재 지원하는 분야의 후원과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펀딩뿐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만 아니라 다양한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크리에이터도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참여 할 수 있도록 분야를 넓히는 정도를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생각하고있습니다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     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868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추후 계획으로는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MyBatis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사용한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mapper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JPA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활용하여 더 효율성 높은 코드 작성을 할 계획입니다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파이썬과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장고를 이용한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서비스를 도입하여 통계적 기능 이외에도 추천 서비스를 구현할 계획입니다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6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 같은 경우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프론트로 나누어 개발하지 않고 모두 </a:t>
            </a:r>
            <a:r>
              <a:rPr lang="ko-KR" altLang="en-US" dirty="0" err="1"/>
              <a:t>풀스택으로</a:t>
            </a:r>
            <a:r>
              <a:rPr lang="ko-KR" altLang="en-US" dirty="0"/>
              <a:t> 개발을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이유는 프론트를 전담해서 맡을 팀원이 없었고</a:t>
            </a:r>
            <a:r>
              <a:rPr lang="en-US" altLang="ko-KR" dirty="0"/>
              <a:t>, 1~2</a:t>
            </a:r>
            <a:r>
              <a:rPr lang="ko-KR" altLang="en-US" dirty="0"/>
              <a:t>명이서 모두 맡아서 프론트를 개발하는 것은 강제로 </a:t>
            </a:r>
            <a:r>
              <a:rPr lang="ko-KR" altLang="en-US" dirty="0" err="1"/>
              <a:t>시키는것</a:t>
            </a:r>
            <a:r>
              <a:rPr lang="ko-KR" altLang="en-US" dirty="0"/>
              <a:t> 같아 모두 사이 좋게 나눠서 작업을 진행했습니다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70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마무리하며 프로젝트의 기획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erd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프론트 개발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단위테스트까지 프로젝트의 전체적인 흐름을 알 수 있게 되었습니다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팀원들과 끊임없는 의견을 나누고 분업을 통해 성공적으로 프로젝트를 마무리 할 수 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팀원 모두가 프로젝트의 전체적인 흐름을 파악하고 있어 소통에서는 큰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어려움없이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문제를 해결할 수 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이번 프로젝트를 통해 또 다시 도전하고 극복하였습니다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소중한 경험을 갖고 더 다양하고 좋은 프로젝트에 도전하고 싶습니다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07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0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아티즌</a:t>
            </a:r>
            <a:r>
              <a:rPr lang="ko-KR" altLang="en-US" dirty="0"/>
              <a:t> 서비스의 핵심 기능 </a:t>
            </a:r>
            <a:r>
              <a:rPr lang="en-US" altLang="ko-KR" dirty="0"/>
              <a:t>3</a:t>
            </a:r>
            <a:r>
              <a:rPr lang="ko-KR" altLang="en-US" dirty="0"/>
              <a:t>개지와 부가 기능 </a:t>
            </a:r>
            <a:r>
              <a:rPr lang="en-US" altLang="ko-KR" dirty="0"/>
              <a:t>3</a:t>
            </a:r>
            <a:r>
              <a:rPr lang="ko-KR" altLang="en-US" dirty="0"/>
              <a:t>가지로 나누어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58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일반 유저가 회원가입시에 설문 페이지로 이동하게 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10</a:t>
            </a:r>
            <a:r>
              <a:rPr lang="ko-KR" altLang="en-US" dirty="0"/>
              <a:t>개의 질문을 받게 되고 테스트가 완료되면 오른쪽과 같은 결과지가 반환됩니다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이 결과를 바탕으로 사용자에게 맞춤 컨텐츠를 제공하고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13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번째는 작가 추천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사람을 중시하는 </a:t>
            </a:r>
            <a:r>
              <a:rPr lang="en-US" altLang="ko-KR" dirty="0" err="1"/>
              <a:t>Artizen</a:t>
            </a:r>
            <a:r>
              <a:rPr lang="ko-KR" altLang="en-US" dirty="0"/>
              <a:t>인 만큼 메인 화면 전면부에 작가님들을 배치함으로써 작가님들이 홍보 효과를 거둘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89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세번째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.. SNS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기능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 후원 및 투자를 하면 해당 컨텐츠의 티켓이 발행되고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SNS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공유할 수 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이것으로 해당 컨텐츠의 홍보 효과를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거둘수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8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선물 박스 누르면 지인 검색이 가능하고 아는 지인에게 티켓 선물하기가 가능하다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182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핵심기능을 뒷받침하는 부가기능 </a:t>
            </a:r>
            <a:r>
              <a:rPr lang="en-US" altLang="ko-KR" dirty="0"/>
              <a:t>3</a:t>
            </a:r>
            <a:r>
              <a:rPr lang="ko-KR" altLang="en-US" dirty="0"/>
              <a:t>가지지를 </a:t>
            </a:r>
            <a:r>
              <a:rPr lang="ko-KR" altLang="en-US" dirty="0" err="1"/>
              <a:t>소개드리고자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7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그렇기 때문에 저희 서비스는 타 서비스와는 다르게 사람 중심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예술 중심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후원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투자가 모두 가능하다는 차별성을 띄고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953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다음은 기술적으로 어떻게 구현했는지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설명드리겠습니다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먼저 프로젝트의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아키텍쳐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구조입니다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많은 정보가 존재하고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이에 따라 복잡한 쿼리문을 가질 가능성이 매우 높았기 때문에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Oracle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MyBatis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기반으로 작업을 진행했습니다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프로젝트 성격상 이미지 파일을 직접 업로드 하고 넣을 수 있어야 하므로 아마존의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S3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활용해 이미지 서버를 따로 구축하였습니다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높은 반응성과 그에 따른 사용자적 서비스를 위해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선택하였습니다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클라이언트는 티켓 공유를 위한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SNS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연동이 필요하였기에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 Share API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활용하였습니다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A104-BCD8-4824-AFB9-E318B0606E8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5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8.png"/><Relationship Id="rId9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55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55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5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55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5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53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5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55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5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55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3" Type="http://schemas.openxmlformats.org/officeDocument/2006/relationships/image" Target="../media/image163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55.png"/><Relationship Id="rId5" Type="http://schemas.openxmlformats.org/officeDocument/2006/relationships/image" Target="../media/image175.png"/><Relationship Id="rId10" Type="http://schemas.openxmlformats.org/officeDocument/2006/relationships/image" Target="../media/image179.png"/><Relationship Id="rId4" Type="http://schemas.openxmlformats.org/officeDocument/2006/relationships/image" Target="../media/image165.png"/><Relationship Id="rId9" Type="http://schemas.openxmlformats.org/officeDocument/2006/relationships/image" Target="../media/image178.png"/><Relationship Id="rId14" Type="http://schemas.openxmlformats.org/officeDocument/2006/relationships/image" Target="../media/image1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9.png"/><Relationship Id="rId5" Type="http://schemas.openxmlformats.org/officeDocument/2006/relationships/image" Target="../media/image184.png"/><Relationship Id="rId10" Type="http://schemas.openxmlformats.org/officeDocument/2006/relationships/image" Target="../media/image188.png"/><Relationship Id="rId4" Type="http://schemas.openxmlformats.org/officeDocument/2006/relationships/image" Target="../media/image183.png"/><Relationship Id="rId9" Type="http://schemas.openxmlformats.org/officeDocument/2006/relationships/image" Target="../media/image1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93487" y="712516"/>
            <a:ext cx="9254718" cy="5234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81375" y="3032479"/>
            <a:ext cx="8122965" cy="4220756"/>
            <a:chOff x="5081375" y="3032479"/>
            <a:chExt cx="8122965" cy="42207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1375" y="3032479"/>
              <a:ext cx="8122965" cy="4220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06139" y="3151934"/>
            <a:ext cx="7884054" cy="3981845"/>
            <a:chOff x="5206139" y="3151934"/>
            <a:chExt cx="7884054" cy="39818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6139" y="3151934"/>
              <a:ext cx="7884054" cy="3981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06139" y="5646267"/>
            <a:ext cx="7884054" cy="31855"/>
            <a:chOff x="5206139" y="5646267"/>
            <a:chExt cx="7884054" cy="318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6139" y="5646267"/>
              <a:ext cx="7884054" cy="3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35869" y="6140504"/>
            <a:ext cx="995727" cy="31855"/>
            <a:chOff x="7535869" y="6140504"/>
            <a:chExt cx="995727" cy="3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535869" y="6140504"/>
              <a:ext cx="995727" cy="3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06139" y="6622440"/>
            <a:ext cx="7873436" cy="31855"/>
            <a:chOff x="5206139" y="6622440"/>
            <a:chExt cx="7873436" cy="318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6139" y="6622440"/>
              <a:ext cx="7873436" cy="318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49896" y="5549718"/>
            <a:ext cx="4988812" cy="14312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52962" y="3059387"/>
            <a:ext cx="7696320" cy="21310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6780" y="3700094"/>
            <a:ext cx="8867855" cy="27109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6097" y="6630126"/>
            <a:ext cx="7116774" cy="6156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81823" y="5496395"/>
            <a:ext cx="3422107" cy="14633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-2359901" y="5346019"/>
            <a:ext cx="5452137" cy="5371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14809719" y="4113166"/>
            <a:ext cx="6248299" cy="5466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58874" y="1700649"/>
            <a:ext cx="10015071" cy="7280459"/>
            <a:chOff x="4258874" y="1700649"/>
            <a:chExt cx="10015071" cy="72804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874" y="1700649"/>
              <a:ext cx="10015071" cy="72804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519" y="171196"/>
            <a:ext cx="4850344" cy="17176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550" y="9006713"/>
            <a:ext cx="2516039" cy="1108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48960" y="4810643"/>
            <a:ext cx="1587795" cy="797577"/>
            <a:chOff x="8348960" y="4810643"/>
            <a:chExt cx="1587795" cy="7975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8960" y="4810643"/>
              <a:ext cx="1587795" cy="7975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7124" y="3227007"/>
            <a:ext cx="6171429" cy="4412127"/>
            <a:chOff x="10817124" y="3227007"/>
            <a:chExt cx="6171429" cy="4412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7124" y="3227007"/>
              <a:ext cx="6171429" cy="4412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396" y="3227007"/>
            <a:ext cx="6171429" cy="4374003"/>
            <a:chOff x="1208396" y="3227007"/>
            <a:chExt cx="6171429" cy="43740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8396" y="3227007"/>
              <a:ext cx="6171429" cy="43740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519" y="171196"/>
            <a:ext cx="5278287" cy="17176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4374" y="7700258"/>
            <a:ext cx="2347000" cy="12051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5451" y="7700247"/>
            <a:ext cx="2669368" cy="1205234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1962636A-1397-5473-29B8-B2EBB7586A16}"/>
              </a:ext>
            </a:extLst>
          </p:cNvPr>
          <p:cNvSpPr/>
          <p:nvPr/>
        </p:nvSpPr>
        <p:spPr>
          <a:xfrm>
            <a:off x="1278094" y="4886842"/>
            <a:ext cx="376953" cy="1704458"/>
          </a:xfrm>
          <a:prstGeom prst="frame">
            <a:avLst>
              <a:gd name="adj1" fmla="val 23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146B837-3871-C493-E3DD-D4E0255C47CA}"/>
              </a:ext>
            </a:extLst>
          </p:cNvPr>
          <p:cNvSpPr/>
          <p:nvPr/>
        </p:nvSpPr>
        <p:spPr>
          <a:xfrm>
            <a:off x="14927866" y="4064246"/>
            <a:ext cx="464534" cy="2908054"/>
          </a:xfrm>
          <a:prstGeom prst="frame">
            <a:avLst>
              <a:gd name="adj1" fmla="val 118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2470" y="2106693"/>
            <a:ext cx="7183059" cy="6073613"/>
            <a:chOff x="5057420" y="2533741"/>
            <a:chExt cx="7183059" cy="60736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420" y="2533741"/>
              <a:ext cx="7183059" cy="60736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519" y="171196"/>
            <a:ext cx="5278287" cy="17176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6056" y="8388200"/>
            <a:ext cx="1996149" cy="1223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805" y="12977"/>
            <a:ext cx="2900153" cy="1893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7682" y="3620525"/>
            <a:ext cx="14384878" cy="3757981"/>
            <a:chOff x="1907682" y="3620525"/>
            <a:chExt cx="14384878" cy="37579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228773" y="3620525"/>
              <a:ext cx="1828167" cy="1828167"/>
              <a:chOff x="8228773" y="3620525"/>
              <a:chExt cx="1828167" cy="18281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28773" y="3620525"/>
                <a:ext cx="1828167" cy="18281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736622" y="3620525"/>
              <a:ext cx="1828167" cy="1828167"/>
              <a:chOff x="13736622" y="3620525"/>
              <a:chExt cx="1828167" cy="18281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36622" y="3620525"/>
                <a:ext cx="1828167" cy="18281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78306" y="3620525"/>
              <a:ext cx="1828167" cy="1828167"/>
              <a:chOff x="2778306" y="3620525"/>
              <a:chExt cx="1828167" cy="18281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78306" y="3620525"/>
                <a:ext cx="1828167" cy="182816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3359" y="5569061"/>
              <a:ext cx="3692301" cy="121322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008" y="6505141"/>
              <a:ext cx="3776325" cy="115451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5939" y="5569057"/>
              <a:ext cx="3159101" cy="121322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2488" y="6505142"/>
              <a:ext cx="4061201" cy="115451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9329" y="5569057"/>
              <a:ext cx="2750148" cy="12132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2650" y="6505142"/>
              <a:ext cx="4100906" cy="10872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17" y="51197"/>
            <a:ext cx="2679144" cy="2200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61695" y="600352"/>
            <a:ext cx="8473005" cy="8029723"/>
            <a:chOff x="5061695" y="600352"/>
            <a:chExt cx="8473005" cy="80297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4400000">
              <a:off x="6580755" y="1292238"/>
              <a:ext cx="5434884" cy="664595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607155" y="7130791"/>
              <a:ext cx="1542639" cy="968809"/>
              <a:chOff x="8607155" y="7130791"/>
              <a:chExt cx="1542639" cy="9688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8607155" y="7130791"/>
                <a:ext cx="1542639" cy="9688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254755" y="2868956"/>
              <a:ext cx="1542639" cy="968809"/>
              <a:chOff x="11254755" y="2868956"/>
              <a:chExt cx="1542639" cy="9688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80000">
                <a:off x="11254755" y="2868956"/>
                <a:ext cx="1542639" cy="9688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721956" y="2990385"/>
              <a:ext cx="1542639" cy="968809"/>
              <a:chOff x="5721956" y="2990385"/>
              <a:chExt cx="1542639" cy="96880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500000">
                <a:off x="5721956" y="2990385"/>
                <a:ext cx="1542639" cy="9688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59242" y="3088684"/>
              <a:ext cx="529365" cy="529353"/>
              <a:chOff x="5959242" y="3088684"/>
              <a:chExt cx="529365" cy="52935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600000">
                <a:off x="5959242" y="3088684"/>
                <a:ext cx="529365" cy="5293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046781" y="3003124"/>
              <a:ext cx="500654" cy="500654"/>
              <a:chOff x="12046781" y="3003124"/>
              <a:chExt cx="500654" cy="50065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46781" y="3003124"/>
                <a:ext cx="500654" cy="5006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49554" y="7652467"/>
              <a:ext cx="457841" cy="457841"/>
              <a:chOff x="9149554" y="7652467"/>
              <a:chExt cx="457841" cy="45784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9554" y="7652467"/>
                <a:ext cx="457841" cy="45784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5895" y="2861657"/>
              <a:ext cx="5092168" cy="271503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93007" y="5323794"/>
              <a:ext cx="3281376" cy="107136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71037" y="3647830"/>
            <a:ext cx="4361129" cy="15168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8412" y="2929709"/>
            <a:ext cx="5486969" cy="108720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115" y="3654413"/>
            <a:ext cx="4424706" cy="1572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54940" y="8392975"/>
            <a:ext cx="4424125" cy="12926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71037" y="2929709"/>
            <a:ext cx="4514131" cy="10872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33480" y="7578803"/>
            <a:ext cx="4899635" cy="10872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191" y="1813715"/>
            <a:ext cx="15063617" cy="8473285"/>
            <a:chOff x="1611048" y="1790238"/>
            <a:chExt cx="15063617" cy="8473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1048" y="1790238"/>
              <a:ext cx="15063617" cy="84732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653" y="116673"/>
            <a:ext cx="5064197" cy="214235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ED9ADCB1-BAF2-393C-1AFF-F67C12D0733E}"/>
              </a:ext>
            </a:extLst>
          </p:cNvPr>
          <p:cNvSpPr/>
          <p:nvPr/>
        </p:nvSpPr>
        <p:spPr>
          <a:xfrm>
            <a:off x="8001000" y="5829300"/>
            <a:ext cx="3962400" cy="3886200"/>
          </a:xfrm>
          <a:prstGeom prst="frame">
            <a:avLst>
              <a:gd name="adj1" fmla="val 24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29B3F5F9-9FAE-E59E-B5AB-2918BA1D8634}"/>
              </a:ext>
            </a:extLst>
          </p:cNvPr>
          <p:cNvSpPr/>
          <p:nvPr/>
        </p:nvSpPr>
        <p:spPr>
          <a:xfrm>
            <a:off x="13335000" y="3543300"/>
            <a:ext cx="2177527" cy="2017779"/>
          </a:xfrm>
          <a:prstGeom prst="frame">
            <a:avLst>
              <a:gd name="adj1" fmla="val 4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2D03C733-8ABB-B021-0625-20CFB38571FB}"/>
              </a:ext>
            </a:extLst>
          </p:cNvPr>
          <p:cNvSpPr/>
          <p:nvPr/>
        </p:nvSpPr>
        <p:spPr>
          <a:xfrm>
            <a:off x="3864237" y="3707558"/>
            <a:ext cx="2177527" cy="2017779"/>
          </a:xfrm>
          <a:prstGeom prst="frame">
            <a:avLst>
              <a:gd name="adj1" fmla="val 4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DB09C5D-D74B-DF92-D1D3-735223C07E62}"/>
              </a:ext>
            </a:extLst>
          </p:cNvPr>
          <p:cNvSpPr/>
          <p:nvPr/>
        </p:nvSpPr>
        <p:spPr>
          <a:xfrm>
            <a:off x="2775473" y="5829300"/>
            <a:ext cx="3266291" cy="2988711"/>
          </a:xfrm>
          <a:prstGeom prst="frame">
            <a:avLst>
              <a:gd name="adj1" fmla="val 4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784" y="3219603"/>
            <a:ext cx="4934125" cy="3726715"/>
            <a:chOff x="1319784" y="3219603"/>
            <a:chExt cx="4934125" cy="3726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784" y="3219603"/>
              <a:ext cx="4934125" cy="37267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7863" y="3583488"/>
            <a:ext cx="3847251" cy="2998944"/>
            <a:chOff x="12347863" y="3583488"/>
            <a:chExt cx="3847251" cy="29989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7863" y="3583488"/>
              <a:ext cx="3847251" cy="2998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1774" y="3652216"/>
            <a:ext cx="3065025" cy="2861488"/>
            <a:chOff x="7531774" y="3652216"/>
            <a:chExt cx="3065025" cy="28614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1774" y="3652216"/>
              <a:ext cx="3065025" cy="28614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073" y="116673"/>
            <a:ext cx="3763397" cy="21423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671" y="7057758"/>
            <a:ext cx="5873467" cy="12589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5043" y="7035567"/>
            <a:ext cx="7220058" cy="8323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92744" y="7057763"/>
            <a:ext cx="6371296" cy="12589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3716" y="2448847"/>
            <a:ext cx="7026884" cy="6350742"/>
            <a:chOff x="1583716" y="2448847"/>
            <a:chExt cx="6756052" cy="6350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21593" y="-553807"/>
              <a:ext cx="13512105" cy="1270148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716" y="2448847"/>
              <a:ext cx="6756052" cy="6350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15058" y="2374046"/>
            <a:ext cx="7153742" cy="6500342"/>
            <a:chOff x="9915058" y="2374046"/>
            <a:chExt cx="6671336" cy="65003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6176" y="-699339"/>
              <a:ext cx="13342672" cy="1300068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5058" y="2374046"/>
              <a:ext cx="6671336" cy="65003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949" y="114721"/>
            <a:ext cx="6736044" cy="21375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21622" y="2579228"/>
            <a:ext cx="7654679" cy="5947186"/>
            <a:chOff x="9621622" y="2579228"/>
            <a:chExt cx="7654679" cy="594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6024" y="-232623"/>
              <a:ext cx="15309358" cy="1189437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1622" y="2579228"/>
              <a:ext cx="7654679" cy="59471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848" y="2579228"/>
            <a:ext cx="7389883" cy="5878102"/>
            <a:chOff x="962848" y="2579228"/>
            <a:chExt cx="7389883" cy="58781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572230" y="-199960"/>
              <a:ext cx="14779765" cy="117562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848" y="2579228"/>
              <a:ext cx="7389883" cy="58781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949" y="114721"/>
            <a:ext cx="6764025" cy="21375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333" y="2944948"/>
            <a:ext cx="8073308" cy="4841709"/>
            <a:chOff x="853333" y="2944948"/>
            <a:chExt cx="8073308" cy="4841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51643" y="655771"/>
              <a:ext cx="16146615" cy="968341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333" y="2944948"/>
              <a:ext cx="8073308" cy="4841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1862" y="2095838"/>
            <a:ext cx="7470519" cy="6632594"/>
            <a:chOff x="9961862" y="2095838"/>
            <a:chExt cx="7470519" cy="66325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6985" y="-1040076"/>
              <a:ext cx="14941038" cy="1326518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1862" y="2095838"/>
              <a:ext cx="7470519" cy="66325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949" y="114721"/>
            <a:ext cx="7530254" cy="2137567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3A3C0B9-FF2B-80D8-86A1-ADD54018235A}"/>
              </a:ext>
            </a:extLst>
          </p:cNvPr>
          <p:cNvSpPr/>
          <p:nvPr/>
        </p:nvSpPr>
        <p:spPr>
          <a:xfrm>
            <a:off x="9144000" y="5143500"/>
            <a:ext cx="817862" cy="6858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790D7BC6-118B-F70A-20CF-20D2DD0DB711}"/>
              </a:ext>
            </a:extLst>
          </p:cNvPr>
          <p:cNvSpPr/>
          <p:nvPr/>
        </p:nvSpPr>
        <p:spPr>
          <a:xfrm>
            <a:off x="3048000" y="4076700"/>
            <a:ext cx="1219200" cy="1219200"/>
          </a:xfrm>
          <a:prstGeom prst="frame">
            <a:avLst>
              <a:gd name="adj1" fmla="val 69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46C9E435-D5AC-1A38-C288-A01AA26160C3}"/>
              </a:ext>
            </a:extLst>
          </p:cNvPr>
          <p:cNvSpPr/>
          <p:nvPr/>
        </p:nvSpPr>
        <p:spPr>
          <a:xfrm>
            <a:off x="10309217" y="5676900"/>
            <a:ext cx="7123164" cy="2362200"/>
          </a:xfrm>
          <a:prstGeom prst="frame">
            <a:avLst>
              <a:gd name="adj1" fmla="val 29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3503041" y="5821193"/>
            <a:ext cx="7732175" cy="546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3133" y="2825902"/>
            <a:ext cx="1952360" cy="6104423"/>
            <a:chOff x="1443133" y="2825902"/>
            <a:chExt cx="1952360" cy="61044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" y="-226310"/>
              <a:ext cx="3904721" cy="1220884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4830" y="6980640"/>
              <a:ext cx="1914755" cy="167692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47884" y="2835426"/>
              <a:ext cx="1942857" cy="2933333"/>
              <a:chOff x="1447884" y="2835426"/>
              <a:chExt cx="1942857" cy="29333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7884" y="2835426"/>
                <a:ext cx="1942857" cy="29333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475" y="2725521"/>
              <a:ext cx="1257155" cy="150447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6735" y="5881859"/>
              <a:ext cx="1323326" cy="6615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4057841" y="3874691"/>
            <a:ext cx="7732175" cy="5466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6734" y="-226310"/>
            <a:ext cx="3904721" cy="122088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06716" y="6988573"/>
            <a:ext cx="1846136" cy="1294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92438" y="2830495"/>
            <a:ext cx="1942857" cy="2933333"/>
            <a:chOff x="3692438" y="2830495"/>
            <a:chExt cx="1942857" cy="2933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2438" y="2830495"/>
              <a:ext cx="1942857" cy="29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84810" y="3026657"/>
            <a:ext cx="1657645" cy="3288207"/>
            <a:chOff x="3884810" y="3026657"/>
            <a:chExt cx="1657645" cy="32882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4357" y="2725519"/>
              <a:ext cx="1369765" cy="15044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9097" y="5862173"/>
              <a:ext cx="1580059" cy="6495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48616" y="-226310"/>
            <a:ext cx="3904721" cy="122088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58116" y="7012002"/>
            <a:ext cx="1740535" cy="13068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46690" y="2737280"/>
            <a:ext cx="1388498" cy="14776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50497" y="5881859"/>
            <a:ext cx="1020973" cy="10073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90497" y="-226310"/>
            <a:ext cx="3904721" cy="1220884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46215" y="6943328"/>
            <a:ext cx="1880564" cy="21167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78119" y="2725519"/>
            <a:ext cx="1434041" cy="150447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92383" y="5871926"/>
            <a:ext cx="1800744" cy="10107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32378" y="-226310"/>
            <a:ext cx="3904721" cy="1220884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32383" y="6988573"/>
            <a:ext cx="1792288" cy="129433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20023" y="2748724"/>
            <a:ext cx="1366679" cy="150447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24764" y="5862173"/>
            <a:ext cx="1360526" cy="6495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50439" y="2825902"/>
            <a:ext cx="1952360" cy="6104423"/>
            <a:chOff x="12650439" y="2825902"/>
            <a:chExt cx="1952360" cy="61044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74259" y="-226310"/>
              <a:ext cx="3904721" cy="1220884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74287" y="6988573"/>
              <a:ext cx="1871040" cy="165303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661928" y="2752686"/>
              <a:ext cx="1393936" cy="1493164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76192" y="5881859"/>
              <a:ext cx="1323326" cy="66157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16140" y="-226310"/>
            <a:ext cx="3904721" cy="122088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97072" y="2825902"/>
            <a:ext cx="1942857" cy="2933333"/>
            <a:chOff x="14897072" y="2825902"/>
            <a:chExt cx="1942857" cy="29333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897072" y="2825902"/>
              <a:ext cx="1942857" cy="293333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016097" y="6988573"/>
            <a:ext cx="1884231" cy="131908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004040" y="5825883"/>
            <a:ext cx="1027107" cy="69940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042773" y="6225559"/>
            <a:ext cx="641880" cy="52461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968937" y="263946"/>
            <a:ext cx="11894562" cy="30034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57457" y="5513564"/>
            <a:ext cx="561394" cy="561394"/>
            <a:chOff x="3257457" y="5513564"/>
            <a:chExt cx="561394" cy="56139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257457" y="5513564"/>
              <a:ext cx="561394" cy="561394"/>
              <a:chOff x="3257457" y="5513564"/>
              <a:chExt cx="561394" cy="56139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3257457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375272" y="5634964"/>
              <a:ext cx="325764" cy="318593"/>
              <a:chOff x="3375272" y="5634964"/>
              <a:chExt cx="325764" cy="31859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21600000">
                <a:off x="3375272" y="5634964"/>
                <a:ext cx="325764" cy="31859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99339" y="5513564"/>
            <a:ext cx="561394" cy="561394"/>
            <a:chOff x="5499339" y="5513564"/>
            <a:chExt cx="561394" cy="56139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499339" y="5513564"/>
              <a:ext cx="561394" cy="561394"/>
              <a:chOff x="5499339" y="5513564"/>
              <a:chExt cx="561394" cy="56139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5499339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617153" y="5634964"/>
              <a:ext cx="325764" cy="318593"/>
              <a:chOff x="5617153" y="5634964"/>
              <a:chExt cx="325764" cy="318593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21600000">
                <a:off x="5617153" y="5634964"/>
                <a:ext cx="325764" cy="31859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741220" y="5513564"/>
            <a:ext cx="561394" cy="561394"/>
            <a:chOff x="7741220" y="5513564"/>
            <a:chExt cx="561394" cy="5613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741220" y="5513564"/>
              <a:ext cx="561394" cy="561394"/>
              <a:chOff x="7741220" y="5513564"/>
              <a:chExt cx="561394" cy="56139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7741220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859034" y="5634964"/>
              <a:ext cx="325764" cy="318593"/>
              <a:chOff x="7859034" y="5634964"/>
              <a:chExt cx="325764" cy="31859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21600000">
                <a:off x="7859034" y="5634964"/>
                <a:ext cx="325764" cy="31859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4892320" y="2825902"/>
            <a:ext cx="1942857" cy="2933333"/>
            <a:chOff x="14892320" y="2825902"/>
            <a:chExt cx="1942857" cy="293333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92320" y="2825902"/>
              <a:ext cx="1942857" cy="2933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983101" y="5513564"/>
            <a:ext cx="561394" cy="561394"/>
            <a:chOff x="9983101" y="5513564"/>
            <a:chExt cx="561394" cy="56139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983101" y="5513564"/>
              <a:ext cx="561394" cy="561394"/>
              <a:chOff x="9983101" y="5513564"/>
              <a:chExt cx="561394" cy="56139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9983101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100915" y="5634964"/>
              <a:ext cx="325764" cy="318593"/>
              <a:chOff x="10100915" y="5634964"/>
              <a:chExt cx="325764" cy="31859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21600000">
                <a:off x="10100915" y="5634964"/>
                <a:ext cx="325764" cy="31859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2224982" y="5513564"/>
            <a:ext cx="561394" cy="561394"/>
            <a:chOff x="12224982" y="5513564"/>
            <a:chExt cx="561394" cy="56139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224982" y="5513564"/>
              <a:ext cx="561394" cy="561394"/>
              <a:chOff x="12224982" y="5513564"/>
              <a:chExt cx="561394" cy="561394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12224982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342797" y="5634964"/>
              <a:ext cx="325764" cy="318593"/>
              <a:chOff x="12342797" y="5634964"/>
              <a:chExt cx="325764" cy="31859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21600000">
                <a:off x="12342797" y="5634964"/>
                <a:ext cx="325764" cy="31859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4466863" y="5513564"/>
            <a:ext cx="561394" cy="561394"/>
            <a:chOff x="14466863" y="5513564"/>
            <a:chExt cx="561394" cy="561394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4466863" y="5513564"/>
              <a:ext cx="561394" cy="561394"/>
              <a:chOff x="14466863" y="5513564"/>
              <a:chExt cx="561394" cy="561394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14466863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584678" y="5634964"/>
              <a:ext cx="325764" cy="318593"/>
              <a:chOff x="14584678" y="5634964"/>
              <a:chExt cx="325764" cy="318593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21600000">
                <a:off x="14584678" y="5634964"/>
                <a:ext cx="325764" cy="318593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5898660" y="7939577"/>
            <a:ext cx="1792551" cy="1754451"/>
            <a:chOff x="15898660" y="7939577"/>
            <a:chExt cx="1792551" cy="175445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5955504" y="7979824"/>
              <a:ext cx="1686619" cy="1707968"/>
              <a:chOff x="15955504" y="7979824"/>
              <a:chExt cx="1686619" cy="1707968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5955504" y="7979824"/>
                <a:ext cx="1686619" cy="1707968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5898660" y="7939577"/>
              <a:ext cx="1792551" cy="1754451"/>
              <a:chOff x="15898660" y="7939577"/>
              <a:chExt cx="1792551" cy="1754451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5898660" y="7939577"/>
                <a:ext cx="1792551" cy="1754451"/>
              </a:xfrm>
              <a:prstGeom prst="rect">
                <a:avLst/>
              </a:prstGeom>
            </p:spPr>
          </p:pic>
        </p:grpSp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914195" y="2750829"/>
            <a:ext cx="1355927" cy="15066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47483" y="-1130015"/>
            <a:ext cx="17295969" cy="14192344"/>
            <a:chOff x="4243533" y="-1130015"/>
            <a:chExt cx="17842451" cy="141923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3533" y="-1130015"/>
              <a:ext cx="17842451" cy="141923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7733" y="2225080"/>
              <a:ext cx="8921226" cy="7096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05130" y="1902983"/>
            <a:ext cx="13185753" cy="7416986"/>
            <a:chOff x="-2005130" y="1902983"/>
            <a:chExt cx="13185753" cy="74169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05130" y="1902983"/>
              <a:ext cx="13185753" cy="741698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800" y="3656372"/>
              <a:ext cx="6592876" cy="37084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949" y="114721"/>
            <a:ext cx="7538825" cy="2137567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7C3D28B-1C5B-1A54-2A00-3F19A2CD68BA}"/>
              </a:ext>
            </a:extLst>
          </p:cNvPr>
          <p:cNvSpPr/>
          <p:nvPr/>
        </p:nvSpPr>
        <p:spPr>
          <a:xfrm>
            <a:off x="7966534" y="5087366"/>
            <a:ext cx="817862" cy="6858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45C6DDA-8AB3-5C6E-CCAC-4197F826ED0C}"/>
              </a:ext>
            </a:extLst>
          </p:cNvPr>
          <p:cNvSpPr/>
          <p:nvPr/>
        </p:nvSpPr>
        <p:spPr>
          <a:xfrm>
            <a:off x="4037883" y="5961924"/>
            <a:ext cx="1219200" cy="1219200"/>
          </a:xfrm>
          <a:prstGeom prst="frame">
            <a:avLst>
              <a:gd name="adj1" fmla="val 55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CF34CBEA-D0BA-4B07-04CE-9FEF891B2E9A}"/>
              </a:ext>
            </a:extLst>
          </p:cNvPr>
          <p:cNvSpPr/>
          <p:nvPr/>
        </p:nvSpPr>
        <p:spPr>
          <a:xfrm>
            <a:off x="8886482" y="5497918"/>
            <a:ext cx="8159086" cy="437424"/>
          </a:xfrm>
          <a:prstGeom prst="frame">
            <a:avLst>
              <a:gd name="adj1" fmla="val 108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0476" y="4318603"/>
            <a:ext cx="3775444" cy="21423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4354" y="3247441"/>
            <a:ext cx="3497007" cy="3706176"/>
            <a:chOff x="7394354" y="3247441"/>
            <a:chExt cx="3497007" cy="3706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354" y="3247441"/>
              <a:ext cx="3497007" cy="3706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23483" y="3381050"/>
            <a:ext cx="3523615" cy="3523615"/>
            <a:chOff x="12523483" y="3381050"/>
            <a:chExt cx="3523615" cy="3523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3483" y="3381050"/>
              <a:ext cx="3523615" cy="3523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5762" y="3394354"/>
            <a:ext cx="3610406" cy="3610406"/>
            <a:chOff x="1475762" y="3394354"/>
            <a:chExt cx="3610406" cy="3610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762" y="3394354"/>
              <a:ext cx="3610406" cy="36104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7835" y="143817"/>
            <a:ext cx="6847786" cy="18852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6350" y="7782641"/>
            <a:ext cx="4401383" cy="10963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47860" y="7782641"/>
            <a:ext cx="4015268" cy="10963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80966" y="7782641"/>
            <a:ext cx="5566573" cy="10963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333" y="2915185"/>
            <a:ext cx="4986701" cy="5013085"/>
            <a:chOff x="853333" y="2915185"/>
            <a:chExt cx="4986701" cy="5013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333" y="2915185"/>
              <a:ext cx="4986701" cy="5013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52963" y="2915185"/>
            <a:ext cx="4986701" cy="5013085"/>
            <a:chOff x="6452963" y="2915185"/>
            <a:chExt cx="4986701" cy="5013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2963" y="2915185"/>
              <a:ext cx="4986701" cy="5013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2977" y="4073420"/>
            <a:ext cx="4851783" cy="2696615"/>
            <a:chOff x="12302977" y="4073420"/>
            <a:chExt cx="4851783" cy="2696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02977" y="4073420"/>
              <a:ext cx="4851783" cy="26966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7835" y="145874"/>
            <a:ext cx="6280443" cy="18888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459" y="8311745"/>
            <a:ext cx="4408859" cy="10963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3695" y="8129289"/>
            <a:ext cx="5954802" cy="7248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0106" y="3217189"/>
            <a:ext cx="2397884" cy="2397884"/>
            <a:chOff x="7820106" y="3217189"/>
            <a:chExt cx="2397884" cy="23978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0106" y="3217189"/>
              <a:ext cx="2397884" cy="23978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94194" y="3430069"/>
            <a:ext cx="2388027" cy="2388027"/>
            <a:chOff x="14594194" y="3430069"/>
            <a:chExt cx="2388027" cy="238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94194" y="3430069"/>
              <a:ext cx="2388027" cy="238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7284" y="3508480"/>
            <a:ext cx="2062406" cy="2062406"/>
            <a:chOff x="4787284" y="3508480"/>
            <a:chExt cx="2062406" cy="2062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7284" y="3508480"/>
              <a:ext cx="2062406" cy="2062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22171" y="2642453"/>
            <a:ext cx="3001058" cy="3001058"/>
            <a:chOff x="10822171" y="2642453"/>
            <a:chExt cx="3001058" cy="30010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2171" y="2642453"/>
              <a:ext cx="3001058" cy="30010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0467" y="3515306"/>
            <a:ext cx="1969300" cy="2048753"/>
            <a:chOff x="1360467" y="3515306"/>
            <a:chExt cx="1969300" cy="20487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0467" y="3515306"/>
              <a:ext cx="1969300" cy="20487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54372" y="3508480"/>
            <a:ext cx="467204" cy="467204"/>
            <a:chOff x="2154372" y="3508480"/>
            <a:chExt cx="467204" cy="467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4372" y="3508480"/>
              <a:ext cx="467204" cy="4672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311" y="-15183"/>
            <a:ext cx="2672281" cy="20467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62740" y="5822452"/>
            <a:ext cx="4620361" cy="12687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71524" y="5743276"/>
            <a:ext cx="4816576" cy="8827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24421" y="5782709"/>
            <a:ext cx="5125659" cy="12114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22623" y="5822452"/>
            <a:ext cx="4868991" cy="12687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58800" y="5730886"/>
            <a:ext cx="4387776" cy="8827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96977" y="5690052"/>
            <a:ext cx="2397884" cy="2397884"/>
            <a:chOff x="14896977" y="5690052"/>
            <a:chExt cx="2397884" cy="2397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96977" y="5690052"/>
              <a:ext cx="2397884" cy="2397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96977" y="2725954"/>
            <a:ext cx="2062406" cy="2062406"/>
            <a:chOff x="14896977" y="2725954"/>
            <a:chExt cx="2062406" cy="2062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96977" y="2725954"/>
              <a:ext cx="2062406" cy="2062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7665" y="4022465"/>
            <a:ext cx="2240785" cy="2240785"/>
            <a:chOff x="1287665" y="4022465"/>
            <a:chExt cx="2240785" cy="22407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665" y="4022465"/>
              <a:ext cx="2240785" cy="22407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055" y="1468989"/>
            <a:ext cx="1969300" cy="2048753"/>
            <a:chOff x="1521055" y="1468989"/>
            <a:chExt cx="1969300" cy="20487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1055" y="1468989"/>
              <a:ext cx="1969300" cy="20487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454" y="-15183"/>
            <a:ext cx="2017090" cy="20391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6106" y="1841498"/>
            <a:ext cx="11282792" cy="14678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9887" y="5038184"/>
            <a:ext cx="11288678" cy="14678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1592" y="3393119"/>
            <a:ext cx="11585583" cy="14678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0162" y="7864108"/>
            <a:ext cx="1878288" cy="1878288"/>
            <a:chOff x="1650162" y="7864108"/>
            <a:chExt cx="1878288" cy="18782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0162" y="7864108"/>
              <a:ext cx="1878288" cy="18782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46202" y="6656580"/>
            <a:ext cx="11287202" cy="14678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38259" y="8445462"/>
            <a:ext cx="11511792" cy="10963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5D7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8" y="38095"/>
            <a:ext cx="18285714" cy="10285714"/>
            <a:chOff x="19048" y="38095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8" y="38095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3459267" y="5808972"/>
            <a:ext cx="7646421" cy="5715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088218" y="3875974"/>
            <a:ext cx="7646421" cy="5715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30971" y="3298546"/>
            <a:ext cx="8423772" cy="3764813"/>
            <a:chOff x="4930971" y="3298546"/>
            <a:chExt cx="8423772" cy="37648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075573" y="3298546"/>
              <a:ext cx="8122965" cy="3764813"/>
              <a:chOff x="5075573" y="3298546"/>
              <a:chExt cx="8122965" cy="37648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5573" y="3298546"/>
                <a:ext cx="8122965" cy="37648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206139" y="3414824"/>
              <a:ext cx="7884054" cy="3532257"/>
              <a:chOff x="5206139" y="3414824"/>
              <a:chExt cx="7884054" cy="35322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206139" y="3414824"/>
                <a:ext cx="7884054" cy="35322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206139" y="5980474"/>
              <a:ext cx="7873436" cy="31855"/>
              <a:chOff x="5206139" y="5980474"/>
              <a:chExt cx="7873436" cy="318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06139" y="5980474"/>
                <a:ext cx="7873436" cy="3185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1280" y="2737912"/>
              <a:ext cx="10146997" cy="482763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3278" y="6116658"/>
              <a:ext cx="10659934" cy="82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79887" y="771442"/>
            <a:ext cx="7529804" cy="5195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108" y="4492748"/>
            <a:ext cx="9136772" cy="339429"/>
            <a:chOff x="5040108" y="4492748"/>
            <a:chExt cx="9136772" cy="339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0108" y="4492748"/>
              <a:ext cx="9136772" cy="339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788" y="202388"/>
            <a:ext cx="4143654" cy="21423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517" y="3493921"/>
            <a:ext cx="17273716" cy="56809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89525" y="3274176"/>
            <a:ext cx="11779930" cy="21498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93487" y="712516"/>
            <a:ext cx="9254718" cy="5234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81375" y="3467406"/>
            <a:ext cx="8122965" cy="2751734"/>
            <a:chOff x="5081375" y="3467406"/>
            <a:chExt cx="8122965" cy="27517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1375" y="3467406"/>
              <a:ext cx="8122965" cy="27517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82206" y="4037320"/>
            <a:ext cx="9082225" cy="21498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359901" y="5346019"/>
            <a:ext cx="5452137" cy="5371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4809719" y="4113166"/>
            <a:ext cx="6248299" cy="5466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5821" y="3545076"/>
            <a:ext cx="14754073" cy="4276543"/>
            <a:chOff x="1765821" y="3545076"/>
            <a:chExt cx="14754073" cy="42765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821" y="3545076"/>
              <a:ext cx="14754073" cy="42765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407" y="116673"/>
            <a:ext cx="4360664" cy="21423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7918" y="2154478"/>
            <a:ext cx="5299302" cy="10516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62136" y="2412385"/>
            <a:ext cx="5238206" cy="6171429"/>
            <a:chOff x="11262136" y="2412385"/>
            <a:chExt cx="5238206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8509" y="-587853"/>
              <a:ext cx="10476412" cy="123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2136" y="2412385"/>
              <a:ext cx="523820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4054" y="2412385"/>
            <a:ext cx="5595821" cy="6171429"/>
            <a:chOff x="1694054" y="2412385"/>
            <a:chExt cx="5595821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12544" y="-582017"/>
              <a:ext cx="11191642" cy="12342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4054" y="2412385"/>
              <a:ext cx="559582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8960" y="4810643"/>
            <a:ext cx="1587795" cy="797577"/>
            <a:chOff x="8348960" y="4810643"/>
            <a:chExt cx="1587795" cy="7975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8960" y="4810643"/>
              <a:ext cx="1587795" cy="79757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710" y="171196"/>
            <a:ext cx="5234887" cy="1717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7946" y="8799738"/>
            <a:ext cx="1793987" cy="10705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93351" y="8723441"/>
            <a:ext cx="2010770" cy="1067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996339" y="-779163"/>
            <a:ext cx="26495648" cy="13314063"/>
            <a:chOff x="-3996339" y="-779163"/>
            <a:chExt cx="26495648" cy="13314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996339" y="-779163"/>
              <a:ext cx="26495648" cy="133140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8945" y="2382656"/>
              <a:ext cx="13247824" cy="66570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805" y="171196"/>
            <a:ext cx="4948649" cy="17176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78122" y="9163977"/>
            <a:ext cx="2158741" cy="110900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B3DF8876-A8D2-7303-C9A4-272B529CDDE7}"/>
              </a:ext>
            </a:extLst>
          </p:cNvPr>
          <p:cNvSpPr/>
          <p:nvPr/>
        </p:nvSpPr>
        <p:spPr>
          <a:xfrm>
            <a:off x="3962400" y="5448300"/>
            <a:ext cx="9525000" cy="2679192"/>
          </a:xfrm>
          <a:prstGeom prst="frame">
            <a:avLst>
              <a:gd name="adj1" fmla="val 25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00796" y="1859428"/>
            <a:ext cx="8217203" cy="7502314"/>
            <a:chOff x="4800796" y="1859428"/>
            <a:chExt cx="8217203" cy="75023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616" y="-1769308"/>
              <a:ext cx="16434406" cy="150046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796" y="1859428"/>
              <a:ext cx="8217203" cy="75023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805" y="171196"/>
            <a:ext cx="4948649" cy="17176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2894" y="9356816"/>
            <a:ext cx="3748560" cy="110900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ED71AA25-5014-BD69-DD7F-BA9DBDB68C4D}"/>
              </a:ext>
            </a:extLst>
          </p:cNvPr>
          <p:cNvSpPr/>
          <p:nvPr/>
        </p:nvSpPr>
        <p:spPr>
          <a:xfrm>
            <a:off x="11963400" y="5110706"/>
            <a:ext cx="990600" cy="5334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70326D58-A7EF-C3D7-45D9-EEB02A97E4B3}"/>
              </a:ext>
            </a:extLst>
          </p:cNvPr>
          <p:cNvSpPr/>
          <p:nvPr/>
        </p:nvSpPr>
        <p:spPr>
          <a:xfrm>
            <a:off x="5205154" y="5110706"/>
            <a:ext cx="1729046" cy="5334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D86F2BAA-6D67-7A81-1427-1F5A3A3A7024}"/>
              </a:ext>
            </a:extLst>
          </p:cNvPr>
          <p:cNvSpPr/>
          <p:nvPr/>
        </p:nvSpPr>
        <p:spPr>
          <a:xfrm>
            <a:off x="5196686" y="5644106"/>
            <a:ext cx="7757314" cy="3593592"/>
          </a:xfrm>
          <a:prstGeom prst="frame">
            <a:avLst>
              <a:gd name="adj1" fmla="val 25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333" y="1468989"/>
            <a:ext cx="16579048" cy="86127"/>
            <a:chOff x="853333" y="1468989"/>
            <a:chExt cx="16579048" cy="8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" y="1468989"/>
              <a:ext cx="16579048" cy="86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39316" y="2684550"/>
            <a:ext cx="6171429" cy="4821691"/>
            <a:chOff x="10839316" y="2684550"/>
            <a:chExt cx="6171429" cy="48216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9316" y="2684550"/>
              <a:ext cx="6171429" cy="4821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3805" y="2692560"/>
            <a:ext cx="6171429" cy="4900594"/>
            <a:chOff x="1073805" y="2692560"/>
            <a:chExt cx="6171429" cy="4900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805" y="2692560"/>
              <a:ext cx="6171429" cy="49005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27046" y="4428786"/>
            <a:ext cx="1448544" cy="797577"/>
            <a:chOff x="8127046" y="4428786"/>
            <a:chExt cx="1448544" cy="797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7046" y="4428786"/>
              <a:ext cx="1448544" cy="7975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519" y="171196"/>
            <a:ext cx="4850344" cy="17176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69834" y="7141865"/>
            <a:ext cx="2233645" cy="11685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05862" y="6900396"/>
            <a:ext cx="1913758" cy="1390101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E8600640-816D-67E0-FC1A-13549F722CFF}"/>
              </a:ext>
            </a:extLst>
          </p:cNvPr>
          <p:cNvSpPr/>
          <p:nvPr/>
        </p:nvSpPr>
        <p:spPr>
          <a:xfrm>
            <a:off x="5504030" y="4428786"/>
            <a:ext cx="1874689" cy="2086314"/>
          </a:xfrm>
          <a:prstGeom prst="frame">
            <a:avLst>
              <a:gd name="adj1" fmla="val 69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729</Words>
  <Application>Microsoft Office PowerPoint</Application>
  <PresentationFormat>사용자 지정</PresentationFormat>
  <Paragraphs>73</Paragraphs>
  <Slides>26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조원형</cp:lastModifiedBy>
  <cp:revision>4</cp:revision>
  <dcterms:created xsi:type="dcterms:W3CDTF">2023-09-25T00:07:49Z</dcterms:created>
  <dcterms:modified xsi:type="dcterms:W3CDTF">2023-09-24T23:58:40Z</dcterms:modified>
</cp:coreProperties>
</file>